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</p:sldIdLst>
  <p:sldSz cx="6858000" cy="9906000" type="A4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224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Hancock" userId="db2644ed-97fc-46e1-8fac-6858fa2e43b1" providerId="ADAL" clId="{24D55A27-ADDE-41A7-ADA0-D72EFBD7182A}"/>
    <pc:docChg chg="modSld">
      <pc:chgData name="Karen Hancock" userId="db2644ed-97fc-46e1-8fac-6858fa2e43b1" providerId="ADAL" clId="{24D55A27-ADDE-41A7-ADA0-D72EFBD7182A}" dt="2023-10-11T10:40:14.061" v="1" actId="1076"/>
      <pc:docMkLst>
        <pc:docMk/>
      </pc:docMkLst>
      <pc:sldChg chg="modSp mod">
        <pc:chgData name="Karen Hancock" userId="db2644ed-97fc-46e1-8fac-6858fa2e43b1" providerId="ADAL" clId="{24D55A27-ADDE-41A7-ADA0-D72EFBD7182A}" dt="2023-10-11T10:39:42.987" v="0" actId="1076"/>
        <pc:sldMkLst>
          <pc:docMk/>
          <pc:sldMk cId="730885164" sldId="256"/>
        </pc:sldMkLst>
        <pc:spChg chg="mod">
          <ac:chgData name="Karen Hancock" userId="db2644ed-97fc-46e1-8fac-6858fa2e43b1" providerId="ADAL" clId="{24D55A27-ADDE-41A7-ADA0-D72EFBD7182A}" dt="2023-10-11T10:39:42.987" v="0" actId="1076"/>
          <ac:spMkLst>
            <pc:docMk/>
            <pc:sldMk cId="730885164" sldId="256"/>
            <ac:spMk id="4" creationId="{00000000-0000-0000-0000-000000000000}"/>
          </ac:spMkLst>
        </pc:spChg>
      </pc:sldChg>
      <pc:sldChg chg="modSp mod">
        <pc:chgData name="Karen Hancock" userId="db2644ed-97fc-46e1-8fac-6858fa2e43b1" providerId="ADAL" clId="{24D55A27-ADDE-41A7-ADA0-D72EFBD7182A}" dt="2023-10-11T10:40:14.061" v="1" actId="1076"/>
        <pc:sldMkLst>
          <pc:docMk/>
          <pc:sldMk cId="1202876273" sldId="258"/>
        </pc:sldMkLst>
        <pc:spChg chg="mod">
          <ac:chgData name="Karen Hancock" userId="db2644ed-97fc-46e1-8fac-6858fa2e43b1" providerId="ADAL" clId="{24D55A27-ADDE-41A7-ADA0-D72EFBD7182A}" dt="2023-10-11T10:40:14.061" v="1" actId="1076"/>
          <ac:spMkLst>
            <pc:docMk/>
            <pc:sldMk cId="1202876273" sldId="258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789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26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454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63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64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18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15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96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2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607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97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372A1-A998-452E-A4B4-0A5C4A00632C}" type="datetimeFigureOut">
              <a:rPr lang="en-GB" smtClean="0"/>
              <a:t>11/10/2023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A48D1-690C-4533-8B1E-DB149EF798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33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574" y="419928"/>
            <a:ext cx="58839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Pair up all the numbers and clues.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Each clue should be paired with one number.</a:t>
            </a:r>
            <a:br>
              <a:rPr lang="en-GB" dirty="0"/>
            </a:br>
            <a:br>
              <a:rPr lang="en-GB" dirty="0"/>
            </a:br>
            <a:r>
              <a:rPr lang="en-GB" dirty="0"/>
              <a:t>You may find it useful to list options before you start pairing up.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588559"/>
              </p:ext>
            </p:extLst>
          </p:nvPr>
        </p:nvGraphicFramePr>
        <p:xfrm>
          <a:off x="652670" y="2594111"/>
          <a:ext cx="3309730" cy="48792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8826">
                  <a:extLst>
                    <a:ext uri="{9D8B030D-6E8A-4147-A177-3AD203B41FA5}">
                      <a16:colId xmlns:a16="http://schemas.microsoft.com/office/drawing/2014/main" val="3513636419"/>
                    </a:ext>
                  </a:extLst>
                </a:gridCol>
                <a:gridCol w="940904">
                  <a:extLst>
                    <a:ext uri="{9D8B030D-6E8A-4147-A177-3AD203B41FA5}">
                      <a16:colId xmlns:a16="http://schemas.microsoft.com/office/drawing/2014/main" val="2148451358"/>
                    </a:ext>
                  </a:extLst>
                </a:gridCol>
              </a:tblGrid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Factor of 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769620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Multiple of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219218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Factor of 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421310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Multiple of 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405281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Multiple of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76615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A number with an odd number of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757652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A common factor of 45 and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083612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A common multiple of 6 and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562748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022574" y="2785402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30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022573" y="6506816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42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022571" y="4045068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27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52670" y="7947123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36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896717" y="7947123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49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140765" y="7947122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14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384812" y="7947121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3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022572" y="5275942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30885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574" y="419928"/>
            <a:ext cx="588396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Create a final clue so that this has a solution?</a:t>
            </a:r>
            <a:br>
              <a:rPr lang="en-GB" dirty="0"/>
            </a:br>
            <a:br>
              <a:rPr lang="en-GB" dirty="0"/>
            </a:br>
            <a:r>
              <a:rPr lang="en-GB" dirty="0"/>
              <a:t>Can you make the clue so that it is unique solution?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180174"/>
              </p:ext>
            </p:extLst>
          </p:nvPr>
        </p:nvGraphicFramePr>
        <p:xfrm>
          <a:off x="652670" y="2594111"/>
          <a:ext cx="3309730" cy="49274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68826">
                  <a:extLst>
                    <a:ext uri="{9D8B030D-6E8A-4147-A177-3AD203B41FA5}">
                      <a16:colId xmlns:a16="http://schemas.microsoft.com/office/drawing/2014/main" val="3513636419"/>
                    </a:ext>
                  </a:extLst>
                </a:gridCol>
                <a:gridCol w="940904">
                  <a:extLst>
                    <a:ext uri="{9D8B030D-6E8A-4147-A177-3AD203B41FA5}">
                      <a16:colId xmlns:a16="http://schemas.microsoft.com/office/drawing/2014/main" val="2148451358"/>
                    </a:ext>
                  </a:extLst>
                </a:gridCol>
              </a:tblGrid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A number with exactly 3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8769620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A number with exactly 2 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8219218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Multiple of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3421310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Multiple of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3405281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Common Factor of 16 and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676615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Multiple of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757652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Common factor of 42 and 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083612"/>
                  </a:ext>
                </a:extLst>
              </a:tr>
              <a:tr h="591793">
                <a:tc>
                  <a:txBody>
                    <a:bodyPr/>
                    <a:lstStyle/>
                    <a:p>
                      <a:r>
                        <a:rPr lang="en-GB" sz="1800" dirty="0"/>
                        <a:t>?????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562748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022574" y="2785402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25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022573" y="6506816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19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022571" y="4045068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8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52670" y="7947123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56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896717" y="7947123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7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140765" y="7947122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40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384812" y="7947121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38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022572" y="5275942"/>
            <a:ext cx="821635" cy="82163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12028762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6423D44481EE49A73AF758C034AE74" ma:contentTypeVersion="38" ma:contentTypeDescription="Create a new document." ma:contentTypeScope="" ma:versionID="dd77028b91263b8f91ac8d07e6035a6d">
  <xsd:schema xmlns:xsd="http://www.w3.org/2001/XMLSchema" xmlns:xs="http://www.w3.org/2001/XMLSchema" xmlns:p="http://schemas.microsoft.com/office/2006/metadata/properties" xmlns:ns3="3fe558fb-f910-459a-85b1-fac928389576" xmlns:ns4="3109d53a-0e0d-4b9f-b02c-f28a78c848f1" targetNamespace="http://schemas.microsoft.com/office/2006/metadata/properties" ma:root="true" ma:fieldsID="c47cfb0a6561b4d8de20d34c0091085e" ns3:_="" ns4:_="">
    <xsd:import namespace="3fe558fb-f910-459a-85b1-fac928389576"/>
    <xsd:import namespace="3109d53a-0e0d-4b9f-b02c-f28a78c848f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CultureName" minOccurs="0"/>
                <xsd:element ref="ns4:Is_Collaboration_Space_Locked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Templates" minOccurs="0"/>
                <xsd:element ref="ns4:Self_Registration_Enabled0" minOccurs="0"/>
                <xsd:element ref="ns4:MediaServiceOCR" minOccurs="0"/>
                <xsd:element ref="ns4:TeamsChannelId" minOccurs="0"/>
                <xsd:element ref="ns4:IsNotebookLocked" minOccurs="0"/>
                <xsd:element ref="ns4:Math_Settings" minOccurs="0"/>
                <xsd:element ref="ns4:MediaServiceGenerationTime" minOccurs="0"/>
                <xsd:element ref="ns4:MediaServiceEventHashCode" minOccurs="0"/>
                <xsd:element ref="ns4:Distribution_Groups" minOccurs="0"/>
                <xsd:element ref="ns4:LMS_Mappings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Teams_Channel_Section_Locatio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e558fb-f910-459a-85b1-fac9283895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2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26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09d53a-0e0d-4b9f-b02c-f28a78c848f1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dexed="tru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AppVersion" ma:index="15" nillable="true" ma:displayName="App Version" ma:internalName="AppVersion">
      <xsd:simpleType>
        <xsd:restriction base="dms:Text"/>
      </xsd:simpleType>
    </xsd:element>
    <xsd:element name="Teachers" ma:index="16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7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8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1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2" nillable="true" ma:displayName="Has Teacher Only SectionGroup" ma:internalName="Has_Teacher_Only_SectionGroup">
      <xsd:simpleType>
        <xsd:restriction base="dms:Boolean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30" nillable="true" ma:displayName="MediaServiceAutoTags" ma:description="" ma:internalName="MediaServiceAutoTags" ma:readOnly="true">
      <xsd:simpleType>
        <xsd:restriction base="dms:Text"/>
      </xsd:simpleType>
    </xsd:element>
    <xsd:element name="Templates" ma:index="31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32" nillable="true" ma:displayName="Self Registration Enabled" ma:internalName="Self_Registration_Enabled0">
      <xsd:simpleType>
        <xsd:restriction base="dms:Boolean"/>
      </xsd:simpleType>
    </xsd:element>
    <xsd:element name="MediaServiceOCR" ma:index="3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TeamsChannelId" ma:index="34" nillable="true" ma:displayName="Teams Channel Id" ma:internalName="TeamsChannelId">
      <xsd:simpleType>
        <xsd:restriction base="dms:Text"/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Math_Settings" ma:index="36" nillable="true" ma:displayName="Math Settings" ma:internalName="Math_Settings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Distribution_Groups" ma:index="39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40" nillable="true" ma:displayName="LMS Mappings" ma:internalName="LMS_Mappings">
      <xsd:simpleType>
        <xsd:restriction base="dms:Note">
          <xsd:maxLength value="255"/>
        </xsd:restriction>
      </xsd:simpleType>
    </xsd:element>
    <xsd:element name="MediaServiceAutoKeyPoints" ma:index="4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43" nillable="true" ma:displayName="Location" ma:internalName="MediaServiceLocation" ma:readOnly="true">
      <xsd:simpleType>
        <xsd:restriction base="dms:Text"/>
      </xsd:simpleType>
    </xsd:element>
    <xsd:element name="Teams_Channel_Section_Location" ma:index="44" nillable="true" ma:displayName="Teams Channel Section Location" ma:internalName="Teams_Channel_Section_Location">
      <xsd:simpleType>
        <xsd:restriction base="dms:Text"/>
      </xsd:simpleType>
    </xsd:element>
    <xsd:element name="MediaLengthInSeconds" ma:index="45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elf_Registration_Enabled xmlns="3109d53a-0e0d-4b9f-b02c-f28a78c848f1" xsi:nil="true"/>
    <Templates xmlns="3109d53a-0e0d-4b9f-b02c-f28a78c848f1" xsi:nil="true"/>
    <Teachers xmlns="3109d53a-0e0d-4b9f-b02c-f28a78c848f1">
      <UserInfo>
        <DisplayName/>
        <AccountId xsi:nil="true"/>
        <AccountType/>
      </UserInfo>
    </Teachers>
    <Students xmlns="3109d53a-0e0d-4b9f-b02c-f28a78c848f1">
      <UserInfo>
        <DisplayName/>
        <AccountId xsi:nil="true"/>
        <AccountType/>
      </UserInfo>
    </Students>
    <Student_Groups xmlns="3109d53a-0e0d-4b9f-b02c-f28a78c848f1">
      <UserInfo>
        <DisplayName/>
        <AccountId xsi:nil="true"/>
        <AccountType/>
      </UserInfo>
    </Student_Groups>
    <Has_Teacher_Only_SectionGroup xmlns="3109d53a-0e0d-4b9f-b02c-f28a78c848f1" xsi:nil="true"/>
    <Math_Settings xmlns="3109d53a-0e0d-4b9f-b02c-f28a78c848f1" xsi:nil="true"/>
    <Is_Collaboration_Space_Locked xmlns="3109d53a-0e0d-4b9f-b02c-f28a78c848f1" xsi:nil="true"/>
    <Teams_Channel_Section_Location xmlns="3109d53a-0e0d-4b9f-b02c-f28a78c848f1" xsi:nil="true"/>
    <FolderType xmlns="3109d53a-0e0d-4b9f-b02c-f28a78c848f1" xsi:nil="true"/>
    <Owner xmlns="3109d53a-0e0d-4b9f-b02c-f28a78c848f1">
      <UserInfo>
        <DisplayName/>
        <AccountId xsi:nil="true"/>
        <AccountType/>
      </UserInfo>
    </Owner>
    <Distribution_Groups xmlns="3109d53a-0e0d-4b9f-b02c-f28a78c848f1" xsi:nil="true"/>
    <Invited_Teachers xmlns="3109d53a-0e0d-4b9f-b02c-f28a78c848f1" xsi:nil="true"/>
    <LMS_Mappings xmlns="3109d53a-0e0d-4b9f-b02c-f28a78c848f1" xsi:nil="true"/>
    <Self_Registration_Enabled0 xmlns="3109d53a-0e0d-4b9f-b02c-f28a78c848f1" xsi:nil="true"/>
    <NotebookType xmlns="3109d53a-0e0d-4b9f-b02c-f28a78c848f1" xsi:nil="true"/>
    <AppVersion xmlns="3109d53a-0e0d-4b9f-b02c-f28a78c848f1" xsi:nil="true"/>
    <TeamsChannelId xmlns="3109d53a-0e0d-4b9f-b02c-f28a78c848f1" xsi:nil="true"/>
    <DefaultSectionNames xmlns="3109d53a-0e0d-4b9f-b02c-f28a78c848f1" xsi:nil="true"/>
    <CultureName xmlns="3109d53a-0e0d-4b9f-b02c-f28a78c848f1" xsi:nil="true"/>
    <Invited_Students xmlns="3109d53a-0e0d-4b9f-b02c-f28a78c848f1" xsi:nil="true"/>
    <IsNotebookLocked xmlns="3109d53a-0e0d-4b9f-b02c-f28a78c848f1" xsi:nil="true"/>
  </documentManagement>
</p:properties>
</file>

<file path=customXml/itemProps1.xml><?xml version="1.0" encoding="utf-8"?>
<ds:datastoreItem xmlns:ds="http://schemas.openxmlformats.org/officeDocument/2006/customXml" ds:itemID="{5C5E2FF9-DB24-4CEE-8C9D-D8B327C2A3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e558fb-f910-459a-85b1-fac928389576"/>
    <ds:schemaRef ds:uri="3109d53a-0e0d-4b9f-b02c-f28a78c848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97E0055-7F42-4604-BFF0-3AE8DA1CA8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BE826F-99FA-41CB-BD3D-AEFF7B3DC12D}">
  <ds:schemaRefs>
    <ds:schemaRef ds:uri="http://purl.org/dc/dcmitype/"/>
    <ds:schemaRef ds:uri="http://www.w3.org/XML/1998/namespace"/>
    <ds:schemaRef ds:uri="http://schemas.microsoft.com/office/2006/documentManagement/types"/>
    <ds:schemaRef ds:uri="3fe558fb-f910-459a-85b1-fac928389576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109d53a-0e0d-4b9f-b02c-f28a78c848f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147</Words>
  <Application>Microsoft Office PowerPoint</Application>
  <PresentationFormat>A4 Paper (210x297 mm)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Reigate Grammar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Factors and Multiples Puzzle</dc:title>
  <dc:creator>Karen Hancock</dc:creator>
  <cp:lastModifiedBy>Karen Hancock</cp:lastModifiedBy>
  <cp:revision>3</cp:revision>
  <cp:lastPrinted>2021-05-17T10:55:07Z</cp:lastPrinted>
  <dcterms:created xsi:type="dcterms:W3CDTF">2021-05-17T10:47:25Z</dcterms:created>
  <dcterms:modified xsi:type="dcterms:W3CDTF">2023-10-11T10:40:22Z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0x010100936423D44481EE49A73AF758C034AE74</vt:lpwstr>
  </property>
</Properties>
</file>